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57" r:id="rId4"/>
    <p:sldId id="267" r:id="rId5"/>
    <p:sldId id="258" r:id="rId6"/>
    <p:sldId id="268" r:id="rId7"/>
    <p:sldId id="259" r:id="rId8"/>
    <p:sldId id="261" r:id="rId9"/>
    <p:sldId id="260"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371CA667-6505-4672-949D-0F6816E5BAE6}" type="datetimeFigureOut">
              <a:rPr lang="en-US" smtClean="0"/>
              <a:pPr/>
              <a:t>12/9/2011</a:t>
            </a:fld>
            <a:endParaRPr lang="en-US" dirty="0"/>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21363B84-CB14-4B96-BB25-07AB7D913598}"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71CA667-6505-4672-949D-0F6816E5BAE6}" type="datetimeFigureOut">
              <a:rPr lang="en-US" smtClean="0"/>
              <a:pPr/>
              <a:t>12/9/2011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1363B84-CB14-4B96-BB25-07AB7D91359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71CA667-6505-4672-949D-0F6816E5BAE6}" type="datetimeFigureOut">
              <a:rPr lang="en-US" smtClean="0"/>
              <a:pPr/>
              <a:t>12/9/2011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1363B84-CB14-4B96-BB25-07AB7D91359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371CA667-6505-4672-949D-0F6816E5BAE6}" type="datetimeFigureOut">
              <a:rPr lang="en-US" smtClean="0"/>
              <a:pPr/>
              <a:t>12/9/2011</a:t>
            </a:fld>
            <a:endParaRPr lang="en-US" dirty="0"/>
          </a:p>
        </p:txBody>
      </p:sp>
      <p:sp>
        <p:nvSpPr>
          <p:cNvPr id="9" name="Slide Number Placeholder 8"/>
          <p:cNvSpPr>
            <a:spLocks noGrp="1"/>
          </p:cNvSpPr>
          <p:nvPr>
            <p:ph type="sldNum" sz="quarter" idx="15"/>
          </p:nvPr>
        </p:nvSpPr>
        <p:spPr/>
        <p:txBody>
          <a:bodyPr rtlCol="0"/>
          <a:lstStyle/>
          <a:p>
            <a:fld id="{21363B84-CB14-4B96-BB25-07AB7D913598}" type="slidenum">
              <a:rPr lang="en-US" smtClean="0"/>
              <a:pPr/>
              <a:t>‹#›</a:t>
            </a:fld>
            <a:endParaRPr lang="en-US" dirty="0"/>
          </a:p>
        </p:txBody>
      </p:sp>
      <p:sp>
        <p:nvSpPr>
          <p:cNvPr id="10" name="Footer Placeholder 9"/>
          <p:cNvSpPr>
            <a:spLocks noGrp="1"/>
          </p:cNvSpPr>
          <p:nvPr>
            <p:ph type="ftr" sz="quarter" idx="16"/>
          </p:nvPr>
        </p:nvSpPr>
        <p:spPr/>
        <p:txBody>
          <a:bodyPr rtlCol="0"/>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371CA667-6505-4672-949D-0F6816E5BAE6}" type="datetimeFigureOut">
              <a:rPr lang="en-US" smtClean="0"/>
              <a:pPr/>
              <a:t>12/9/2011</a:t>
            </a:fld>
            <a:endParaRPr lang="en-US" dirty="0"/>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dirty="0"/>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Slide Number Placeholder 5"/>
          <p:cNvSpPr>
            <a:spLocks noGrp="1"/>
          </p:cNvSpPr>
          <p:nvPr>
            <p:ph type="sldNum" sz="quarter" idx="12"/>
          </p:nvPr>
        </p:nvSpPr>
        <p:spPr bwMode="auto">
          <a:xfrm>
            <a:off x="1340616" y="4928702"/>
            <a:ext cx="609600" cy="517524"/>
          </a:xfrm>
        </p:spPr>
        <p:txBody>
          <a:bodyPr/>
          <a:lstStyle/>
          <a:p>
            <a:fld id="{21363B84-CB14-4B96-BB25-07AB7D913598}"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71CA667-6505-4672-949D-0F6816E5BAE6}" type="datetimeFigureOut">
              <a:rPr lang="en-US" smtClean="0"/>
              <a:pPr/>
              <a:t>12/9/2011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1363B84-CB14-4B96-BB25-07AB7D913598}" type="slidenum">
              <a:rPr lang="en-US" smtClean="0"/>
              <a:pPr/>
              <a:t>‹#›</a:t>
            </a:fld>
            <a:endParaRPr lang="en-US" dirty="0"/>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371CA667-6505-4672-949D-0F6816E5BAE6}" type="datetimeFigureOut">
              <a:rPr lang="en-US" smtClean="0"/>
              <a:pPr/>
              <a:t>12/9/2011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1363B84-CB14-4B96-BB25-07AB7D913598}" type="slidenum">
              <a:rPr lang="en-US" smtClean="0"/>
              <a:pPr/>
              <a:t>‹#›</a:t>
            </a:fld>
            <a:endParaRPr lang="en-US" dirty="0"/>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371CA667-6505-4672-949D-0F6816E5BAE6}" type="datetimeFigureOut">
              <a:rPr lang="en-US" smtClean="0"/>
              <a:pPr/>
              <a:t>12/9/2011</a:t>
            </a:fld>
            <a:endParaRPr lang="en-US" dirty="0"/>
          </a:p>
        </p:txBody>
      </p:sp>
      <p:sp>
        <p:nvSpPr>
          <p:cNvPr id="7" name="Slide Number Placeholder 6"/>
          <p:cNvSpPr>
            <a:spLocks noGrp="1"/>
          </p:cNvSpPr>
          <p:nvPr>
            <p:ph type="sldNum" sz="quarter" idx="11"/>
          </p:nvPr>
        </p:nvSpPr>
        <p:spPr/>
        <p:txBody>
          <a:bodyPr rtlCol="0"/>
          <a:lstStyle/>
          <a:p>
            <a:fld id="{21363B84-CB14-4B96-BB25-07AB7D913598}" type="slidenum">
              <a:rPr lang="en-US" smtClean="0"/>
              <a:pPr/>
              <a:t>‹#›</a:t>
            </a:fld>
            <a:endParaRPr lang="en-US" dirty="0"/>
          </a:p>
        </p:txBody>
      </p:sp>
      <p:sp>
        <p:nvSpPr>
          <p:cNvPr id="8" name="Footer Placeholder 7"/>
          <p:cNvSpPr>
            <a:spLocks noGrp="1"/>
          </p:cNvSpPr>
          <p:nvPr>
            <p:ph type="ftr" sz="quarter" idx="12"/>
          </p:nvPr>
        </p:nvSpPr>
        <p:spPr/>
        <p:txBody>
          <a:bodyPr rtlCol="0"/>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1CA667-6505-4672-949D-0F6816E5BAE6}" type="datetimeFigureOut">
              <a:rPr lang="en-US" smtClean="0"/>
              <a:pPr/>
              <a:t>12/9/2011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1363B84-CB14-4B96-BB25-07AB7D91359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371CA667-6505-4672-949D-0F6816E5BAE6}" type="datetimeFigureOut">
              <a:rPr lang="en-US" smtClean="0"/>
              <a:pPr/>
              <a:t>12/9/2011</a:t>
            </a:fld>
            <a:endParaRPr lang="en-US" dirty="0"/>
          </a:p>
        </p:txBody>
      </p:sp>
      <p:sp>
        <p:nvSpPr>
          <p:cNvPr id="22" name="Slide Number Placeholder 21"/>
          <p:cNvSpPr>
            <a:spLocks noGrp="1"/>
          </p:cNvSpPr>
          <p:nvPr>
            <p:ph type="sldNum" sz="quarter" idx="15"/>
          </p:nvPr>
        </p:nvSpPr>
        <p:spPr/>
        <p:txBody>
          <a:bodyPr rtlCol="0"/>
          <a:lstStyle/>
          <a:p>
            <a:fld id="{21363B84-CB14-4B96-BB25-07AB7D913598}" type="slidenum">
              <a:rPr lang="en-US" smtClean="0"/>
              <a:pPr/>
              <a:t>‹#›</a:t>
            </a:fld>
            <a:endParaRPr lang="en-US" dirty="0"/>
          </a:p>
        </p:txBody>
      </p:sp>
      <p:sp>
        <p:nvSpPr>
          <p:cNvPr id="23" name="Footer Placeholder 22"/>
          <p:cNvSpPr>
            <a:spLocks noGrp="1"/>
          </p:cNvSpPr>
          <p:nvPr>
            <p:ph type="ftr" sz="quarter" idx="16"/>
          </p:nvPr>
        </p:nvSpPr>
        <p:spPr/>
        <p:txBody>
          <a:bodyPr rtlCol="0"/>
          <a:lstStyle/>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dirty="0"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371CA667-6505-4672-949D-0F6816E5BAE6}" type="datetimeFigureOut">
              <a:rPr lang="en-US" smtClean="0"/>
              <a:pPr/>
              <a:t>12/9/2011</a:t>
            </a:fld>
            <a:endParaRPr lang="en-US" dirty="0"/>
          </a:p>
        </p:txBody>
      </p:sp>
      <p:sp>
        <p:nvSpPr>
          <p:cNvPr id="18" name="Slide Number Placeholder 17"/>
          <p:cNvSpPr>
            <a:spLocks noGrp="1"/>
          </p:cNvSpPr>
          <p:nvPr>
            <p:ph type="sldNum" sz="quarter" idx="11"/>
          </p:nvPr>
        </p:nvSpPr>
        <p:spPr/>
        <p:txBody>
          <a:bodyPr rtlCol="0"/>
          <a:lstStyle/>
          <a:p>
            <a:fld id="{21363B84-CB14-4B96-BB25-07AB7D913598}" type="slidenum">
              <a:rPr lang="en-US" smtClean="0"/>
              <a:pPr/>
              <a:t>‹#›</a:t>
            </a:fld>
            <a:endParaRPr lang="en-US" dirty="0"/>
          </a:p>
        </p:txBody>
      </p:sp>
      <p:sp>
        <p:nvSpPr>
          <p:cNvPr id="21" name="Footer Placeholder 20"/>
          <p:cNvSpPr>
            <a:spLocks noGrp="1"/>
          </p:cNvSpPr>
          <p:nvPr>
            <p:ph type="ftr" sz="quarter" idx="12"/>
          </p:nvPr>
        </p:nvSpPr>
        <p:spPr/>
        <p:txBody>
          <a:bodyPr rtlCol="0"/>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371CA667-6505-4672-949D-0F6816E5BAE6}" type="datetimeFigureOut">
              <a:rPr lang="en-US" smtClean="0"/>
              <a:pPr/>
              <a:t>12/9/2011</a:t>
            </a:fld>
            <a:endParaRPr lang="en-US" dirty="0"/>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dirty="0"/>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1363B84-CB14-4B96-BB25-07AB7D91359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hyperlink" Target="http://www.stvincentdepaul.net/index.htm"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www.pressreleasepivot.com/wp-content/uploads/St-Vincent-de-Paul-Phoenix-via-pressreleasepivot.jpg"/>
          <p:cNvPicPr>
            <a:picLocks noChangeAspect="1" noChangeArrowheads="1"/>
          </p:cNvPicPr>
          <p:nvPr/>
        </p:nvPicPr>
        <p:blipFill>
          <a:blip r:embed="rId2" cstate="print"/>
          <a:srcRect/>
          <a:stretch>
            <a:fillRect/>
          </a:stretch>
        </p:blipFill>
        <p:spPr bwMode="auto">
          <a:xfrm>
            <a:off x="2667000" y="381000"/>
            <a:ext cx="6477000" cy="6477000"/>
          </a:xfrm>
          <a:prstGeom prst="rect">
            <a:avLst/>
          </a:prstGeom>
          <a:noFill/>
        </p:spPr>
      </p:pic>
      <p:sp>
        <p:nvSpPr>
          <p:cNvPr id="2" name="Title 1"/>
          <p:cNvSpPr>
            <a:spLocks noGrp="1"/>
          </p:cNvSpPr>
          <p:nvPr>
            <p:ph type="ctrTitle"/>
          </p:nvPr>
        </p:nvSpPr>
        <p:spPr>
          <a:xfrm>
            <a:off x="0" y="0"/>
            <a:ext cx="6705600" cy="708025"/>
          </a:xfrm>
        </p:spPr>
        <p:txBody>
          <a:bodyPr/>
          <a:lstStyle/>
          <a:p>
            <a:r>
              <a:rPr lang="en-US" dirty="0" smtClean="0"/>
              <a:t>Service Learning Project</a:t>
            </a:r>
            <a:endParaRPr lang="en-US" dirty="0"/>
          </a:p>
        </p:txBody>
      </p:sp>
      <p:sp>
        <p:nvSpPr>
          <p:cNvPr id="3" name="Subtitle 2"/>
          <p:cNvSpPr>
            <a:spLocks noGrp="1"/>
          </p:cNvSpPr>
          <p:nvPr>
            <p:ph type="subTitle" idx="1"/>
          </p:nvPr>
        </p:nvSpPr>
        <p:spPr>
          <a:xfrm>
            <a:off x="533400" y="4800600"/>
            <a:ext cx="6400800" cy="1752600"/>
          </a:xfrm>
        </p:spPr>
        <p:txBody>
          <a:bodyPr>
            <a:normAutofit/>
          </a:bodyPr>
          <a:lstStyle/>
          <a:p>
            <a:r>
              <a:rPr lang="en-US" dirty="0" smtClean="0">
                <a:solidFill>
                  <a:schemeClr val="accent6">
                    <a:lumMod val="75000"/>
                  </a:schemeClr>
                </a:solidFill>
              </a:rPr>
              <a:t>By Charles Cooper</a:t>
            </a:r>
          </a:p>
          <a:p>
            <a:r>
              <a:rPr lang="en-US" dirty="0" smtClean="0">
                <a:solidFill>
                  <a:schemeClr val="accent6">
                    <a:lumMod val="75000"/>
                  </a:schemeClr>
                </a:solidFill>
              </a:rPr>
              <a:t>CRE 101</a:t>
            </a:r>
          </a:p>
          <a:p>
            <a:r>
              <a:rPr lang="en-US" dirty="0" smtClean="0">
                <a:solidFill>
                  <a:schemeClr val="accent6">
                    <a:lumMod val="75000"/>
                  </a:schemeClr>
                </a:solidFill>
              </a:rPr>
              <a:t>Section 29484</a:t>
            </a:r>
          </a:p>
          <a:p>
            <a:r>
              <a:rPr lang="en-US" dirty="0" smtClean="0">
                <a:solidFill>
                  <a:schemeClr val="accent6">
                    <a:lumMod val="75000"/>
                  </a:schemeClr>
                </a:solidFill>
              </a:rPr>
              <a:t>12/6/11</a:t>
            </a:r>
            <a:endParaRPr lang="en-US"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issue</a:t>
            </a:r>
            <a:endParaRPr lang="en-US" dirty="0"/>
          </a:p>
        </p:txBody>
      </p:sp>
      <p:sp>
        <p:nvSpPr>
          <p:cNvPr id="3" name="TextBox 2"/>
          <p:cNvSpPr txBox="1"/>
          <p:nvPr/>
        </p:nvSpPr>
        <p:spPr>
          <a:xfrm>
            <a:off x="609600" y="3352800"/>
            <a:ext cx="3200400" cy="3139321"/>
          </a:xfrm>
          <a:prstGeom prst="rect">
            <a:avLst/>
          </a:prstGeom>
          <a:noFill/>
        </p:spPr>
        <p:txBody>
          <a:bodyPr wrap="square" rtlCol="0">
            <a:spAutoFit/>
          </a:bodyPr>
          <a:lstStyle/>
          <a:p>
            <a:pPr algn="just"/>
            <a:r>
              <a:rPr lang="en-US" dirty="0" smtClean="0">
                <a:solidFill>
                  <a:schemeClr val="tx2"/>
                </a:solidFill>
              </a:rPr>
              <a:t>My issue is poverty. Poverty is an on going </a:t>
            </a:r>
            <a:r>
              <a:rPr lang="en-US" dirty="0" smtClean="0">
                <a:solidFill>
                  <a:schemeClr val="tx2"/>
                </a:solidFill>
              </a:rPr>
              <a:t>epidemic </a:t>
            </a:r>
            <a:r>
              <a:rPr lang="en-US" dirty="0" smtClean="0">
                <a:solidFill>
                  <a:schemeClr val="tx2"/>
                </a:solidFill>
              </a:rPr>
              <a:t>in of world today. When this class started and we had to pick an </a:t>
            </a:r>
            <a:r>
              <a:rPr lang="en-US" dirty="0" smtClean="0">
                <a:solidFill>
                  <a:schemeClr val="tx2"/>
                </a:solidFill>
              </a:rPr>
              <a:t>organization </a:t>
            </a:r>
            <a:r>
              <a:rPr lang="en-US" dirty="0" smtClean="0">
                <a:solidFill>
                  <a:schemeClr val="tx2"/>
                </a:solidFill>
              </a:rPr>
              <a:t>to become </a:t>
            </a:r>
            <a:r>
              <a:rPr lang="en-US" dirty="0" smtClean="0">
                <a:solidFill>
                  <a:schemeClr val="tx2"/>
                </a:solidFill>
              </a:rPr>
              <a:t>involved </a:t>
            </a:r>
            <a:r>
              <a:rPr lang="en-US" dirty="0" smtClean="0">
                <a:solidFill>
                  <a:schemeClr val="tx2"/>
                </a:solidFill>
              </a:rPr>
              <a:t>with I didn’t want to spend my time not really making a difference. So I took a week to really think about, “where can I make the biggest differences?”   </a:t>
            </a:r>
            <a:endParaRPr lang="en-US" dirty="0">
              <a:solidFill>
                <a:schemeClr val="tx2"/>
              </a:solidFill>
            </a:endParaRPr>
          </a:p>
        </p:txBody>
      </p:sp>
      <p:sp>
        <p:nvSpPr>
          <p:cNvPr id="8" name="Oval Callout 7"/>
          <p:cNvSpPr/>
          <p:nvPr/>
        </p:nvSpPr>
        <p:spPr>
          <a:xfrm>
            <a:off x="3886200" y="838200"/>
            <a:ext cx="3886200" cy="2971800"/>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4419600" y="1676400"/>
            <a:ext cx="2819400" cy="1200329"/>
          </a:xfrm>
          <a:prstGeom prst="rect">
            <a:avLst/>
          </a:prstGeom>
          <a:noFill/>
        </p:spPr>
        <p:txBody>
          <a:bodyPr wrap="square" rtlCol="0">
            <a:spAutoFit/>
          </a:bodyPr>
          <a:lstStyle/>
          <a:p>
            <a:pPr algn="just"/>
            <a:r>
              <a:rPr lang="en-US" dirty="0" smtClean="0">
                <a:solidFill>
                  <a:schemeClr val="tx2"/>
                </a:solidFill>
              </a:rPr>
              <a:t>After </a:t>
            </a:r>
            <a:r>
              <a:rPr lang="en-US" dirty="0" smtClean="0">
                <a:solidFill>
                  <a:schemeClr val="tx2"/>
                </a:solidFill>
              </a:rPr>
              <a:t>searching </a:t>
            </a:r>
            <a:r>
              <a:rPr lang="en-US" dirty="0" smtClean="0">
                <a:solidFill>
                  <a:schemeClr val="tx2"/>
                </a:solidFill>
              </a:rPr>
              <a:t>countless sites and calling many </a:t>
            </a:r>
            <a:r>
              <a:rPr lang="en-US" dirty="0" smtClean="0">
                <a:solidFill>
                  <a:schemeClr val="tx2"/>
                </a:solidFill>
              </a:rPr>
              <a:t>originations, </a:t>
            </a:r>
            <a:r>
              <a:rPr lang="en-US" dirty="0" smtClean="0">
                <a:solidFill>
                  <a:schemeClr val="tx2"/>
                </a:solidFill>
              </a:rPr>
              <a:t>I came across </a:t>
            </a:r>
            <a:r>
              <a:rPr lang="en-US" dirty="0" smtClean="0">
                <a:solidFill>
                  <a:schemeClr val="tx2"/>
                </a:solidFill>
              </a:rPr>
              <a:t>St.Vincent</a:t>
            </a:r>
            <a:r>
              <a:rPr lang="en-US" dirty="0" smtClean="0">
                <a:solidFill>
                  <a:schemeClr val="tx2"/>
                </a:solidFill>
              </a:rPr>
              <a:t> de Paul </a:t>
            </a:r>
            <a:endParaRPr lang="en-US" dirty="0">
              <a:solidFill>
                <a:schemeClr val="tx2"/>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 calcmode="lin" valueType="num">
                                      <p:cBhvr additive="base">
                                        <p:cTn id="12"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 Vincent de Paul</a:t>
            </a:r>
            <a:endParaRPr lang="en-US" dirty="0"/>
          </a:p>
        </p:txBody>
      </p:sp>
      <p:pic>
        <p:nvPicPr>
          <p:cNvPr id="4" name="Content Placeholder 3" descr="SVDP.jpg"/>
          <p:cNvPicPr>
            <a:picLocks noGrp="1" noChangeAspect="1"/>
          </p:cNvPicPr>
          <p:nvPr>
            <p:ph sz="quarter" idx="1"/>
          </p:nvPr>
        </p:nvPicPr>
        <p:blipFill>
          <a:blip r:embed="rId2" cstate="print"/>
          <a:stretch>
            <a:fillRect/>
          </a:stretch>
        </p:blipFill>
        <p:spPr>
          <a:xfrm>
            <a:off x="152400" y="4422775"/>
            <a:ext cx="2435225" cy="2435225"/>
          </a:xfrm>
        </p:spPr>
      </p:pic>
      <p:sp>
        <p:nvSpPr>
          <p:cNvPr id="8" name="Oval 7"/>
          <p:cNvSpPr/>
          <p:nvPr/>
        </p:nvSpPr>
        <p:spPr>
          <a:xfrm>
            <a:off x="2362200" y="1905000"/>
            <a:ext cx="6096000" cy="411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3124200" y="2667000"/>
            <a:ext cx="4572000" cy="2554545"/>
          </a:xfrm>
          <a:prstGeom prst="rect">
            <a:avLst/>
          </a:prstGeom>
          <a:noFill/>
        </p:spPr>
        <p:txBody>
          <a:bodyPr wrap="square" rtlCol="0">
            <a:spAutoFit/>
          </a:bodyPr>
          <a:lstStyle/>
          <a:p>
            <a:pPr algn="just"/>
            <a:r>
              <a:rPr lang="en-US" sz="1600" dirty="0" smtClean="0">
                <a:solidFill>
                  <a:schemeClr val="tx2"/>
                </a:solidFill>
              </a:rPr>
              <a:t>“The </a:t>
            </a:r>
            <a:r>
              <a:rPr lang="en-US" sz="1600" b="1" dirty="0" smtClean="0">
                <a:solidFill>
                  <a:schemeClr val="tx2"/>
                </a:solidFill>
              </a:rPr>
              <a:t>Society of St. Vincent de Paul</a:t>
            </a:r>
            <a:r>
              <a:rPr lang="en-US" sz="1600" dirty="0" smtClean="0">
                <a:solidFill>
                  <a:schemeClr val="tx2"/>
                </a:solidFill>
              </a:rPr>
              <a:t> is an international non-profit organization dedicated to serving the poor and providing others with the opportunity to serve. The Phoenix Diocesan Council has been assisting central and northern Arizona families since 1946. Programs include services for the homeless, medical and dental care for the working poor, charity dining rooms, thrift stores, a transitional housing shelter and general assistance for individuals in need.” </a:t>
            </a:r>
            <a:endParaRPr lang="en-US" sz="1600" dirty="0">
              <a:solidFill>
                <a:schemeClr val="tx2"/>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Story</a:t>
            </a:r>
            <a:endParaRPr lang="en-US" dirty="0"/>
          </a:p>
        </p:txBody>
      </p:sp>
      <p:sp>
        <p:nvSpPr>
          <p:cNvPr id="3" name="TextBox 2"/>
          <p:cNvSpPr txBox="1"/>
          <p:nvPr/>
        </p:nvSpPr>
        <p:spPr>
          <a:xfrm>
            <a:off x="609600" y="1600200"/>
            <a:ext cx="7543800" cy="4555093"/>
          </a:xfrm>
          <a:prstGeom prst="rect">
            <a:avLst/>
          </a:prstGeom>
          <a:noFill/>
        </p:spPr>
        <p:txBody>
          <a:bodyPr wrap="square" rtlCol="0">
            <a:spAutoFit/>
          </a:bodyPr>
          <a:lstStyle/>
          <a:p>
            <a:pPr algn="just"/>
            <a:r>
              <a:rPr lang="en-US" dirty="0" smtClean="0"/>
              <a:t>	</a:t>
            </a:r>
            <a:r>
              <a:rPr lang="en-US" sz="1600" dirty="0" smtClean="0"/>
              <a:t>I have always wanted to volunteer in my community, but I have never really had the time or drive to do so. Once in the past I volunteered at Paz de Cristo and it was a great experience. So in this class I was planning on doing the same thing, but do to too many volunteer Paz de Cristo didn’t have any room. My next organization I looked into was Meals on Wheel, but do to a lack of communication I never heard back. Finally I came upon St. Vincent de Paul, and luckily they were happy to let me volunteer with them. The first person I contacted was Mike. Mike is one of the volunteer coordinators. Mike was very helpful with addressing what I was looking for and working with my school and work schedule. My schedule at St. Vincent was pretty easy except for when I went in on Thursday. The problem was when I went in they had to many volunteers so they didn’t really have anything for me to do. I decided to just volunteer on Mondays, which is when they needed the most help anyways. On Monday I was helping out in the cafeteria where we served the family dinners. As I became more and more familiar with the process I became more and more comfortable with the people. Along the way I met some great people both who attend the family meal and those who volunteer or work in the cafeteria. This experience is one I with never forget and I look forward to continuing my services with St. Vincent de Paul.    </a:t>
            </a:r>
            <a:endParaRPr lang="en-US" sz="1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Service Learning </a:t>
            </a:r>
            <a:r>
              <a:rPr lang="en-US" dirty="0" smtClean="0"/>
              <a:t>Activities</a:t>
            </a:r>
            <a:endParaRPr lang="en-US" dirty="0"/>
          </a:p>
        </p:txBody>
      </p:sp>
      <p:sp>
        <p:nvSpPr>
          <p:cNvPr id="3" name="Content Placeholder 2"/>
          <p:cNvSpPr>
            <a:spLocks noGrp="1"/>
          </p:cNvSpPr>
          <p:nvPr>
            <p:ph sz="quarter" idx="2"/>
          </p:nvPr>
        </p:nvSpPr>
        <p:spPr/>
        <p:txBody>
          <a:bodyPr>
            <a:normAutofit lnSpcReduction="10000"/>
          </a:bodyPr>
          <a:lstStyle/>
          <a:p>
            <a:r>
              <a:rPr lang="en-US" sz="3200" dirty="0" smtClean="0"/>
              <a:t>Serving</a:t>
            </a:r>
          </a:p>
          <a:p>
            <a:pPr>
              <a:buNone/>
            </a:pPr>
            <a:endParaRPr lang="en-US" sz="3200" dirty="0" smtClean="0"/>
          </a:p>
          <a:p>
            <a:r>
              <a:rPr lang="en-US" sz="3200" dirty="0" smtClean="0"/>
              <a:t>Greeting</a:t>
            </a:r>
          </a:p>
          <a:p>
            <a:pPr>
              <a:buNone/>
            </a:pPr>
            <a:endParaRPr lang="en-US" sz="3200" dirty="0" smtClean="0"/>
          </a:p>
          <a:p>
            <a:r>
              <a:rPr lang="en-US" sz="3200" dirty="0" smtClean="0"/>
              <a:t>Processing</a:t>
            </a:r>
          </a:p>
          <a:p>
            <a:pPr>
              <a:buNone/>
            </a:pPr>
            <a:endParaRPr lang="en-US" sz="3200" dirty="0" smtClean="0"/>
          </a:p>
          <a:p>
            <a:r>
              <a:rPr lang="en-US" sz="3200" dirty="0" smtClean="0"/>
              <a:t>Expediting</a:t>
            </a:r>
          </a:p>
          <a:p>
            <a:endParaRPr lang="en-US" sz="3200" dirty="0" smtClean="0"/>
          </a:p>
        </p:txBody>
      </p:sp>
      <p:sp>
        <p:nvSpPr>
          <p:cNvPr id="4" name="Content Placeholder 3"/>
          <p:cNvSpPr>
            <a:spLocks noGrp="1"/>
          </p:cNvSpPr>
          <p:nvPr>
            <p:ph sz="quarter" idx="4"/>
          </p:nvPr>
        </p:nvSpPr>
        <p:spPr/>
        <p:txBody>
          <a:bodyPr>
            <a:normAutofit fontScale="77500" lnSpcReduction="20000"/>
          </a:bodyPr>
          <a:lstStyle/>
          <a:p>
            <a:r>
              <a:rPr lang="en-US" dirty="0" smtClean="0"/>
              <a:t>Consisting of taking orders and then delivering them to the families</a:t>
            </a:r>
          </a:p>
          <a:p>
            <a:endParaRPr lang="en-US" dirty="0" smtClean="0"/>
          </a:p>
          <a:p>
            <a:r>
              <a:rPr lang="en-US" dirty="0" smtClean="0"/>
              <a:t>Sitting the Families when they arrive</a:t>
            </a:r>
          </a:p>
          <a:p>
            <a:r>
              <a:rPr lang="en-US" dirty="0" smtClean="0"/>
              <a:t>Orders are bought to the processor at the hot station and then he/she will read them off to the people working the hot station</a:t>
            </a:r>
          </a:p>
          <a:p>
            <a:r>
              <a:rPr lang="en-US" dirty="0" smtClean="0"/>
              <a:t>This is the person who places the hot plates and then makes sure orders are complete for the servers</a:t>
            </a:r>
          </a:p>
        </p:txBody>
      </p:sp>
      <p:sp>
        <p:nvSpPr>
          <p:cNvPr id="5" name="Text Placeholder 4"/>
          <p:cNvSpPr>
            <a:spLocks noGrp="1"/>
          </p:cNvSpPr>
          <p:nvPr>
            <p:ph type="body" sz="quarter" idx="1"/>
          </p:nvPr>
        </p:nvSpPr>
        <p:spPr/>
        <p:txBody>
          <a:bodyPr/>
          <a:lstStyle/>
          <a:p>
            <a:pPr algn="ctr"/>
            <a:r>
              <a:rPr lang="en-US" dirty="0" smtClean="0"/>
              <a:t>Jobs</a:t>
            </a:r>
            <a:endParaRPr lang="en-US" dirty="0"/>
          </a:p>
        </p:txBody>
      </p:sp>
      <p:sp>
        <p:nvSpPr>
          <p:cNvPr id="6" name="Text Placeholder 5"/>
          <p:cNvSpPr>
            <a:spLocks noGrp="1"/>
          </p:cNvSpPr>
          <p:nvPr>
            <p:ph type="body" sz="quarter" idx="3"/>
          </p:nvPr>
        </p:nvSpPr>
        <p:spPr/>
        <p:txBody>
          <a:bodyPr/>
          <a:lstStyle/>
          <a:p>
            <a:pPr algn="ctr"/>
            <a:r>
              <a:rPr lang="en-US" dirty="0" smtClean="0"/>
              <a:t>Descriptions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 calcmode="lin" valueType="num">
                                      <p:cBhvr additive="base">
                                        <p:cTn id="25"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2" end="2"/>
                                            </p:txEl>
                                          </p:spTgt>
                                        </p:tgtEl>
                                        <p:attrNameLst>
                                          <p:attrName>style.visibility</p:attrName>
                                        </p:attrNameLst>
                                      </p:cBhvr>
                                      <p:to>
                                        <p:strVal val="visible"/>
                                      </p:to>
                                    </p:set>
                                    <p:anim calcmode="lin" valueType="num">
                                      <p:cBhvr additive="base">
                                        <p:cTn id="3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3" end="3"/>
                                            </p:txEl>
                                          </p:spTgt>
                                        </p:tgtEl>
                                        <p:attrNameLst>
                                          <p:attrName>style.visibility</p:attrName>
                                        </p:attrNameLst>
                                      </p:cBhvr>
                                      <p:to>
                                        <p:strVal val="visible"/>
                                      </p:to>
                                    </p:set>
                                    <p:anim calcmode="lin" valueType="num">
                                      <p:cBhvr additive="base">
                                        <p:cTn id="3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xEl>
                                              <p:pRg st="4" end="4"/>
                                            </p:txEl>
                                          </p:spTgt>
                                        </p:tgtEl>
                                        <p:attrNameLst>
                                          <p:attrName>style.visibility</p:attrName>
                                        </p:attrNameLst>
                                      </p:cBhvr>
                                      <p:to>
                                        <p:strVal val="visible"/>
                                      </p:to>
                                    </p:set>
                                    <p:anim calcmode="lin" valueType="num">
                                      <p:cBhvr additive="base">
                                        <p:cTn id="4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Service Learning Continued</a:t>
            </a:r>
            <a:endParaRPr lang="en-US" dirty="0"/>
          </a:p>
        </p:txBody>
      </p:sp>
      <p:sp>
        <p:nvSpPr>
          <p:cNvPr id="3" name="Content Placeholder 2"/>
          <p:cNvSpPr>
            <a:spLocks noGrp="1"/>
          </p:cNvSpPr>
          <p:nvPr>
            <p:ph sz="quarter" idx="2"/>
          </p:nvPr>
        </p:nvSpPr>
        <p:spPr/>
        <p:txBody>
          <a:bodyPr>
            <a:normAutofit/>
          </a:bodyPr>
          <a:lstStyle/>
          <a:p>
            <a:r>
              <a:rPr lang="en-US" sz="2800" dirty="0" smtClean="0"/>
              <a:t>Hot </a:t>
            </a:r>
            <a:r>
              <a:rPr lang="en-US" sz="2800" dirty="0" smtClean="0"/>
              <a:t>Station</a:t>
            </a:r>
          </a:p>
          <a:p>
            <a:endParaRPr lang="en-US" sz="2800" dirty="0" smtClean="0"/>
          </a:p>
          <a:p>
            <a:r>
              <a:rPr lang="en-US" sz="2800" dirty="0" smtClean="0"/>
              <a:t>Salad </a:t>
            </a:r>
            <a:r>
              <a:rPr lang="en-US" sz="2800" dirty="0" smtClean="0"/>
              <a:t>Bar</a:t>
            </a:r>
          </a:p>
          <a:p>
            <a:endParaRPr lang="en-US" sz="2800" dirty="0" smtClean="0"/>
          </a:p>
          <a:p>
            <a:r>
              <a:rPr lang="en-US" sz="2800" dirty="0" smtClean="0"/>
              <a:t>Setting </a:t>
            </a:r>
            <a:r>
              <a:rPr lang="en-US" sz="2800" dirty="0" smtClean="0"/>
              <a:t>up</a:t>
            </a:r>
          </a:p>
          <a:p>
            <a:endParaRPr lang="en-US" sz="2800" dirty="0" smtClean="0"/>
          </a:p>
          <a:p>
            <a:r>
              <a:rPr lang="en-US" sz="2800" dirty="0" smtClean="0"/>
              <a:t>Cleaning up</a:t>
            </a:r>
          </a:p>
          <a:p>
            <a:endParaRPr lang="en-US" sz="2800" dirty="0"/>
          </a:p>
        </p:txBody>
      </p:sp>
      <p:sp>
        <p:nvSpPr>
          <p:cNvPr id="4" name="Content Placeholder 3"/>
          <p:cNvSpPr>
            <a:spLocks noGrp="1"/>
          </p:cNvSpPr>
          <p:nvPr>
            <p:ph sz="quarter" idx="4"/>
          </p:nvPr>
        </p:nvSpPr>
        <p:spPr/>
        <p:txBody>
          <a:bodyPr>
            <a:normAutofit fontScale="70000" lnSpcReduction="20000"/>
          </a:bodyPr>
          <a:lstStyle/>
          <a:p>
            <a:r>
              <a:rPr lang="en-US" dirty="0" smtClean="0"/>
              <a:t>Every family gets a hot plate which </a:t>
            </a:r>
            <a:r>
              <a:rPr lang="en-US" dirty="0" smtClean="0"/>
              <a:t>consists </a:t>
            </a:r>
            <a:r>
              <a:rPr lang="en-US" dirty="0" smtClean="0"/>
              <a:t>of one entrée, two sides, slice of bread, and a cookie</a:t>
            </a:r>
          </a:p>
          <a:p>
            <a:r>
              <a:rPr lang="en-US" dirty="0" smtClean="0"/>
              <a:t>The salad bar has typically </a:t>
            </a:r>
            <a:r>
              <a:rPr lang="en-US" dirty="0" smtClean="0"/>
              <a:t>items </a:t>
            </a:r>
            <a:r>
              <a:rPr lang="en-US" dirty="0" smtClean="0"/>
              <a:t>that the family are allowed to choose from, which are served to them by the volunteers</a:t>
            </a:r>
          </a:p>
          <a:p>
            <a:r>
              <a:rPr lang="en-US" dirty="0" smtClean="0"/>
              <a:t>Setting up involves getting all the table stocked with silverware, salt and pepper, a </a:t>
            </a:r>
            <a:r>
              <a:rPr lang="en-US" dirty="0" smtClean="0"/>
              <a:t>pitcher of </a:t>
            </a:r>
            <a:r>
              <a:rPr lang="en-US" dirty="0" smtClean="0"/>
              <a:t>juice and water, and a table </a:t>
            </a:r>
            <a:r>
              <a:rPr lang="en-US" dirty="0" smtClean="0"/>
              <a:t>number. </a:t>
            </a:r>
            <a:endParaRPr lang="en-US" dirty="0" smtClean="0"/>
          </a:p>
          <a:p>
            <a:r>
              <a:rPr lang="en-US" dirty="0" smtClean="0"/>
              <a:t>Cleaning </a:t>
            </a:r>
            <a:r>
              <a:rPr lang="en-US" dirty="0" smtClean="0"/>
              <a:t>up involves </a:t>
            </a:r>
            <a:r>
              <a:rPr lang="en-US" dirty="0" smtClean="0"/>
              <a:t>sweeping </a:t>
            </a:r>
            <a:r>
              <a:rPr lang="en-US" dirty="0" smtClean="0"/>
              <a:t>floors, </a:t>
            </a:r>
            <a:r>
              <a:rPr lang="en-US" dirty="0" smtClean="0"/>
              <a:t>wiping </a:t>
            </a:r>
            <a:r>
              <a:rPr lang="en-US" dirty="0" smtClean="0"/>
              <a:t>down </a:t>
            </a:r>
            <a:r>
              <a:rPr lang="en-US" dirty="0" smtClean="0"/>
              <a:t>tables </a:t>
            </a:r>
            <a:r>
              <a:rPr lang="en-US" dirty="0" smtClean="0"/>
              <a:t>and work areas, breaking down the salad bar, and </a:t>
            </a:r>
            <a:r>
              <a:rPr lang="en-US" dirty="0" smtClean="0"/>
              <a:t>taking </a:t>
            </a:r>
            <a:r>
              <a:rPr lang="en-US" dirty="0" smtClean="0"/>
              <a:t>out the trash. </a:t>
            </a:r>
          </a:p>
          <a:p>
            <a:endParaRPr lang="en-US" dirty="0"/>
          </a:p>
        </p:txBody>
      </p:sp>
      <p:sp>
        <p:nvSpPr>
          <p:cNvPr id="5" name="Text Placeholder 4"/>
          <p:cNvSpPr>
            <a:spLocks noGrp="1"/>
          </p:cNvSpPr>
          <p:nvPr>
            <p:ph type="body" sz="quarter" idx="1"/>
          </p:nvPr>
        </p:nvSpPr>
        <p:spPr/>
        <p:txBody>
          <a:bodyPr/>
          <a:lstStyle/>
          <a:p>
            <a:pPr algn="ctr"/>
            <a:r>
              <a:rPr lang="en-US" dirty="0" smtClean="0"/>
              <a:t>Jobs</a:t>
            </a:r>
            <a:endParaRPr lang="en-US" dirty="0"/>
          </a:p>
        </p:txBody>
      </p:sp>
      <p:sp>
        <p:nvSpPr>
          <p:cNvPr id="6" name="Text Placeholder 5"/>
          <p:cNvSpPr>
            <a:spLocks noGrp="1"/>
          </p:cNvSpPr>
          <p:nvPr>
            <p:ph type="body" sz="quarter" idx="3"/>
          </p:nvPr>
        </p:nvSpPr>
        <p:spPr/>
        <p:txBody>
          <a:bodyPr/>
          <a:lstStyle/>
          <a:p>
            <a:pPr algn="ctr"/>
            <a:r>
              <a:rPr lang="en-US" dirty="0" smtClean="0"/>
              <a:t>Description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 calcmode="lin" valueType="num">
                                      <p:cBhvr additive="base">
                                        <p:cTn id="25"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1" end="1"/>
                                            </p:txEl>
                                          </p:spTgt>
                                        </p:tgtEl>
                                        <p:attrNameLst>
                                          <p:attrName>style.visibility</p:attrName>
                                        </p:attrNameLst>
                                      </p:cBhvr>
                                      <p:to>
                                        <p:strVal val="visible"/>
                                      </p:to>
                                    </p:set>
                                    <p:anim calcmode="lin" valueType="num">
                                      <p:cBhvr additive="base">
                                        <p:cTn id="3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2" end="2"/>
                                            </p:txEl>
                                          </p:spTgt>
                                        </p:tgtEl>
                                        <p:attrNameLst>
                                          <p:attrName>style.visibility</p:attrName>
                                        </p:attrNameLst>
                                      </p:cBhvr>
                                      <p:to>
                                        <p:strVal val="visible"/>
                                      </p:to>
                                    </p:set>
                                    <p:anim calcmode="lin" valueType="num">
                                      <p:cBhvr additive="base">
                                        <p:cTn id="3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xEl>
                                              <p:pRg st="3" end="3"/>
                                            </p:txEl>
                                          </p:spTgt>
                                        </p:tgtEl>
                                        <p:attrNameLst>
                                          <p:attrName>style.visibility</p:attrName>
                                        </p:attrNameLst>
                                      </p:cBhvr>
                                      <p:to>
                                        <p:strVal val="visible"/>
                                      </p:to>
                                    </p:set>
                                    <p:anim calcmode="lin" valueType="num">
                                      <p:cBhvr additive="base">
                                        <p:cTn id="4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www.statepress.com/archive/files/images/111008_fooddrive_mp_1-web.jpg"/>
          <p:cNvPicPr>
            <a:picLocks noChangeAspect="1" noChangeArrowheads="1"/>
          </p:cNvPicPr>
          <p:nvPr/>
        </p:nvPicPr>
        <p:blipFill>
          <a:blip r:embed="rId2" cstate="print"/>
          <a:srcRect/>
          <a:stretch>
            <a:fillRect/>
          </a:stretch>
        </p:blipFill>
        <p:spPr bwMode="auto">
          <a:xfrm>
            <a:off x="533400" y="1447800"/>
            <a:ext cx="5905500" cy="3619500"/>
          </a:xfrm>
          <a:prstGeom prst="rect">
            <a:avLst/>
          </a:prstGeom>
          <a:noFill/>
        </p:spPr>
      </p:pic>
      <p:sp>
        <p:nvSpPr>
          <p:cNvPr id="2" name="Title 1"/>
          <p:cNvSpPr>
            <a:spLocks noGrp="1"/>
          </p:cNvSpPr>
          <p:nvPr>
            <p:ph type="title"/>
          </p:nvPr>
        </p:nvSpPr>
        <p:spPr/>
        <p:txBody>
          <a:bodyPr/>
          <a:lstStyle/>
          <a:p>
            <a:r>
              <a:rPr lang="en-US" dirty="0" smtClean="0"/>
              <a:t>My Photograph</a:t>
            </a:r>
            <a:endParaRPr lang="en-US" dirty="0"/>
          </a:p>
        </p:txBody>
      </p:sp>
      <p:pic>
        <p:nvPicPr>
          <p:cNvPr id="1026" name="Picture 2" descr="http://www.knchlaw.com/en/media/k2/items/cache/ebe9ac202a3149b75a8ae8adb2e1d8a7_M.jpg"/>
          <p:cNvPicPr>
            <a:picLocks noChangeAspect="1" noChangeArrowheads="1"/>
          </p:cNvPicPr>
          <p:nvPr/>
        </p:nvPicPr>
        <p:blipFill>
          <a:blip r:embed="rId3" cstate="print"/>
          <a:srcRect/>
          <a:stretch>
            <a:fillRect/>
          </a:stretch>
        </p:blipFill>
        <p:spPr bwMode="auto">
          <a:xfrm>
            <a:off x="4267200" y="3810000"/>
            <a:ext cx="3810000" cy="28575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Completion</a:t>
            </a:r>
            <a:endParaRPr lang="en-US" dirty="0"/>
          </a:p>
        </p:txBody>
      </p:sp>
      <p:sp>
        <p:nvSpPr>
          <p:cNvPr id="3" name="TextBox 2"/>
          <p:cNvSpPr txBox="1"/>
          <p:nvPr/>
        </p:nvSpPr>
        <p:spPr>
          <a:xfrm>
            <a:off x="533400" y="1447800"/>
            <a:ext cx="3505200" cy="5105400"/>
          </a:xfrm>
          <a:prstGeom prst="rect">
            <a:avLst/>
          </a:prstGeom>
          <a:noFill/>
        </p:spPr>
        <p:txBody>
          <a:bodyPr wrap="square" rtlCol="0">
            <a:spAutoFit/>
          </a:bodyPr>
          <a:lstStyle/>
          <a:p>
            <a:pPr algn="just"/>
            <a:r>
              <a:rPr lang="en-US" dirty="0" smtClean="0"/>
              <a:t>After completing my twenty </a:t>
            </a:r>
            <a:r>
              <a:rPr lang="en-US" dirty="0" smtClean="0"/>
              <a:t>hours, I </a:t>
            </a:r>
            <a:r>
              <a:rPr lang="en-US" dirty="0" smtClean="0"/>
              <a:t>know have a new found </a:t>
            </a:r>
            <a:r>
              <a:rPr lang="en-US" dirty="0" smtClean="0"/>
              <a:t>perspective </a:t>
            </a:r>
            <a:r>
              <a:rPr lang="en-US" dirty="0" smtClean="0"/>
              <a:t>on how </a:t>
            </a:r>
            <a:r>
              <a:rPr lang="en-US" dirty="0" smtClean="0"/>
              <a:t>fortunate </a:t>
            </a:r>
            <a:r>
              <a:rPr lang="en-US" dirty="0" smtClean="0"/>
              <a:t>my life is even </a:t>
            </a:r>
            <a:r>
              <a:rPr lang="en-US" dirty="0" smtClean="0"/>
              <a:t>though </a:t>
            </a:r>
            <a:r>
              <a:rPr lang="en-US" dirty="0" smtClean="0"/>
              <a:t>it doesn’t always seem that way. </a:t>
            </a:r>
            <a:r>
              <a:rPr lang="en-US" dirty="0" smtClean="0"/>
              <a:t>Although, </a:t>
            </a:r>
            <a:r>
              <a:rPr lang="en-US" dirty="0" smtClean="0"/>
              <a:t>I feel St. Vincent de Paul could do more to cure poverty, they still provide a </a:t>
            </a:r>
            <a:r>
              <a:rPr lang="en-US" dirty="0" smtClean="0"/>
              <a:t>service </a:t>
            </a:r>
            <a:r>
              <a:rPr lang="en-US" dirty="0" smtClean="0"/>
              <a:t>that helps them in a time of need. St. Vincent does what they can with the little donation that they receive. My </a:t>
            </a:r>
            <a:r>
              <a:rPr lang="en-US" dirty="0" smtClean="0"/>
              <a:t>experience </a:t>
            </a:r>
            <a:r>
              <a:rPr lang="en-US" dirty="0" smtClean="0"/>
              <a:t>has showed me that you don’t need a lot to make a big difference in people lives. All you need is hope and a lot of good people who are willing to make a difference.  </a:t>
            </a:r>
            <a:endParaRPr lang="en-US" dirty="0"/>
          </a:p>
        </p:txBody>
      </p:sp>
      <p:pic>
        <p:nvPicPr>
          <p:cNvPr id="4" name="Picture 3" descr="St. Vincent completion.jpg"/>
          <p:cNvPicPr>
            <a:picLocks noChangeAspect="1"/>
          </p:cNvPicPr>
          <p:nvPr/>
        </p:nvPicPr>
        <p:blipFill>
          <a:blip r:embed="rId2" cstate="print"/>
          <a:stretch>
            <a:fillRect/>
          </a:stretch>
        </p:blipFill>
        <p:spPr>
          <a:xfrm flipH="1" flipV="1">
            <a:off x="4114800" y="762000"/>
            <a:ext cx="4044662" cy="5562600"/>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References</a:t>
            </a:r>
            <a:endParaRPr lang="en-US" dirty="0"/>
          </a:p>
        </p:txBody>
      </p:sp>
      <p:sp>
        <p:nvSpPr>
          <p:cNvPr id="3" name="TextBox 2"/>
          <p:cNvSpPr txBox="1"/>
          <p:nvPr/>
        </p:nvSpPr>
        <p:spPr>
          <a:xfrm>
            <a:off x="685800" y="1371601"/>
            <a:ext cx="7239000" cy="646331"/>
          </a:xfrm>
          <a:prstGeom prst="rect">
            <a:avLst/>
          </a:prstGeom>
          <a:noFill/>
        </p:spPr>
        <p:txBody>
          <a:bodyPr wrap="square" rtlCol="0">
            <a:spAutoFit/>
          </a:bodyPr>
          <a:lstStyle/>
          <a:p>
            <a:endParaRPr lang="en-US" dirty="0" smtClean="0"/>
          </a:p>
          <a:p>
            <a:endParaRPr lang="en-US" dirty="0"/>
          </a:p>
        </p:txBody>
      </p:sp>
      <p:sp>
        <p:nvSpPr>
          <p:cNvPr id="4" name="TextBox 3"/>
          <p:cNvSpPr txBox="1"/>
          <p:nvPr/>
        </p:nvSpPr>
        <p:spPr>
          <a:xfrm>
            <a:off x="609600" y="1981200"/>
            <a:ext cx="7239000" cy="923330"/>
          </a:xfrm>
          <a:prstGeom prst="rect">
            <a:avLst/>
          </a:prstGeom>
          <a:solidFill>
            <a:schemeClr val="bg1"/>
          </a:solidFill>
          <a:ln>
            <a:solidFill>
              <a:schemeClr val="bg1"/>
            </a:solidFill>
          </a:ln>
        </p:spPr>
        <p:txBody>
          <a:bodyPr wrap="square" rtlCol="0">
            <a:spAutoFit/>
          </a:bodyPr>
          <a:lstStyle/>
          <a:p>
            <a:r>
              <a:rPr lang="en-US" dirty="0" smtClean="0">
                <a:hlinkClick r:id="rId2"/>
              </a:rPr>
              <a:t>Society of </a:t>
            </a:r>
            <a:r>
              <a:rPr lang="en-US" dirty="0" smtClean="0">
                <a:hlinkClick r:id="rId2"/>
              </a:rPr>
              <a:t>St.Vincent</a:t>
            </a:r>
            <a:r>
              <a:rPr lang="en-US" dirty="0" smtClean="0">
                <a:hlinkClick r:id="rId2"/>
              </a:rPr>
              <a:t> de Paul http://www.stvincentdepaul.net/index.htm</a:t>
            </a:r>
            <a:r>
              <a:rPr lang="en-US" dirty="0" smtClean="0"/>
              <a:t>. </a:t>
            </a:r>
            <a:r>
              <a:rPr lang="en-US" dirty="0" smtClean="0"/>
              <a:t>Retrieved </a:t>
            </a:r>
            <a:r>
              <a:rPr lang="en-US" dirty="0" smtClean="0"/>
              <a:t>12/1/11</a:t>
            </a:r>
          </a:p>
          <a:p>
            <a:r>
              <a:rPr lang="en-US" dirty="0" smtClean="0"/>
              <a:t>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1334</TotalTime>
  <Words>486</Words>
  <Application>Microsoft Office PowerPoint</Application>
  <PresentationFormat>On-screen Show (4:3)</PresentationFormat>
  <Paragraphs>47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Oriel</vt:lpstr>
      <vt:lpstr>Service Learning Project</vt:lpstr>
      <vt:lpstr>My issue</vt:lpstr>
      <vt:lpstr>St. Vincent de Paul</vt:lpstr>
      <vt:lpstr>My Story</vt:lpstr>
      <vt:lpstr>My Service Learning Activities</vt:lpstr>
      <vt:lpstr>My Service Learning Continued</vt:lpstr>
      <vt:lpstr>My Photograph</vt:lpstr>
      <vt:lpstr>My Completion</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Service Learning Project</dc:title>
  <dc:creator>Minerva Rivera</dc:creator>
  <cp:lastModifiedBy>Minerva Rivera</cp:lastModifiedBy>
  <cp:revision>93</cp:revision>
  <dcterms:created xsi:type="dcterms:W3CDTF">2011-12-09T01:23:54Z</dcterms:created>
  <dcterms:modified xsi:type="dcterms:W3CDTF">2011-12-10T22:34:04Z</dcterms:modified>
</cp:coreProperties>
</file>